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6"/>
  </p:notesMasterIdLst>
  <p:sldIdLst>
    <p:sldId id="256" r:id="rId5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50D0118-FA81-FA57-F839-2868A28199DE}" name="Jenn Studaker" initials="JS" userId="50fe19eba4339667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/>
    <p:restoredTop sz="87279"/>
  </p:normalViewPr>
  <p:slideViewPr>
    <p:cSldViewPr snapToGrid="0" snapToObjects="1">
      <p:cViewPr varScale="1">
        <p:scale>
          <a:sx n="73" d="100"/>
          <a:sy n="73" d="100"/>
        </p:scale>
        <p:origin x="325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siree Patterson" userId="d89a283f-b9de-4396-a185-2afe7eebdad6" providerId="ADAL" clId="{C4B10422-962D-47D5-9F4C-B9458B5E685E}"/>
    <pc:docChg chg="undo custSel modSld">
      <pc:chgData name="Desiree Patterson" userId="d89a283f-b9de-4396-a185-2afe7eebdad6" providerId="ADAL" clId="{C4B10422-962D-47D5-9F4C-B9458B5E685E}" dt="2024-09-06T13:03:10.969" v="1"/>
      <pc:docMkLst>
        <pc:docMk/>
      </pc:docMkLst>
      <pc:sldChg chg="modSp mod">
        <pc:chgData name="Desiree Patterson" userId="d89a283f-b9de-4396-a185-2afe7eebdad6" providerId="ADAL" clId="{C4B10422-962D-47D5-9F4C-B9458B5E685E}" dt="2024-09-06T13:03:10.969" v="1"/>
        <pc:sldMkLst>
          <pc:docMk/>
          <pc:sldMk cId="4191746042" sldId="256"/>
        </pc:sldMkLst>
        <pc:spChg chg="mod">
          <ac:chgData name="Desiree Patterson" userId="d89a283f-b9de-4396-a185-2afe7eebdad6" providerId="ADAL" clId="{C4B10422-962D-47D5-9F4C-B9458B5E685E}" dt="2024-09-06T13:03:10.969" v="1"/>
          <ac:spMkLst>
            <pc:docMk/>
            <pc:sldMk cId="4191746042" sldId="256"/>
            <ac:spMk id="3" creationId="{7CF7CDC0-C57B-08F3-4879-4D3950F3F23C}"/>
          </ac:spMkLst>
        </pc:spChg>
      </pc:sldChg>
    </pc:docChg>
  </pc:docChgLst>
  <pc:docChgLst>
    <pc:chgData name="Daniel Urban" userId="6ba34f07-49e6-4629-807b-179067998f49" providerId="ADAL" clId="{AF07C8C2-3B59-FB40-9DB6-6090D055E8EF}"/>
    <pc:docChg chg="undo custSel modSld">
      <pc:chgData name="Daniel Urban" userId="6ba34f07-49e6-4629-807b-179067998f49" providerId="ADAL" clId="{AF07C8C2-3B59-FB40-9DB6-6090D055E8EF}" dt="2023-09-14T17:47:09.502" v="56" actId="1035"/>
      <pc:docMkLst>
        <pc:docMk/>
      </pc:docMkLst>
      <pc:sldChg chg="addSp delSp modSp mod">
        <pc:chgData name="Daniel Urban" userId="6ba34f07-49e6-4629-807b-179067998f49" providerId="ADAL" clId="{AF07C8C2-3B59-FB40-9DB6-6090D055E8EF}" dt="2023-09-14T17:47:09.502" v="56" actId="1035"/>
        <pc:sldMkLst>
          <pc:docMk/>
          <pc:sldMk cId="4191746042" sldId="256"/>
        </pc:sldMkLst>
        <pc:spChg chg="mod">
          <ac:chgData name="Daniel Urban" userId="6ba34f07-49e6-4629-807b-179067998f49" providerId="ADAL" clId="{AF07C8C2-3B59-FB40-9DB6-6090D055E8EF}" dt="2023-09-14T17:42:08.007" v="13" actId="207"/>
          <ac:spMkLst>
            <pc:docMk/>
            <pc:sldMk cId="4191746042" sldId="256"/>
            <ac:spMk id="12" creationId="{72EA30C5-CD8F-8733-4869-163FE0F82060}"/>
          </ac:spMkLst>
        </pc:spChg>
        <pc:spChg chg="add mod">
          <ac:chgData name="Daniel Urban" userId="6ba34f07-49e6-4629-807b-179067998f49" providerId="ADAL" clId="{AF07C8C2-3B59-FB40-9DB6-6090D055E8EF}" dt="2023-09-14T17:47:09.502" v="56" actId="1035"/>
          <ac:spMkLst>
            <pc:docMk/>
            <pc:sldMk cId="4191746042" sldId="256"/>
            <ac:spMk id="14" creationId="{6CF9F622-13EA-7565-1555-1EFFF93CC948}"/>
          </ac:spMkLst>
        </pc:spChg>
        <pc:picChg chg="del mod">
          <ac:chgData name="Daniel Urban" userId="6ba34f07-49e6-4629-807b-179067998f49" providerId="ADAL" clId="{AF07C8C2-3B59-FB40-9DB6-6090D055E8EF}" dt="2023-09-14T17:45:41.131" v="31" actId="478"/>
          <ac:picMkLst>
            <pc:docMk/>
            <pc:sldMk cId="4191746042" sldId="256"/>
            <ac:picMk id="4" creationId="{928AEF7B-BEA3-74B3-A3AA-737C127A3BCE}"/>
          </ac:picMkLst>
        </pc:picChg>
        <pc:picChg chg="add mod">
          <ac:chgData name="Daniel Urban" userId="6ba34f07-49e6-4629-807b-179067998f49" providerId="ADAL" clId="{AF07C8C2-3B59-FB40-9DB6-6090D055E8EF}" dt="2023-09-14T17:41:42.800" v="11" actId="167"/>
          <ac:picMkLst>
            <pc:docMk/>
            <pc:sldMk cId="4191746042" sldId="256"/>
            <ac:picMk id="7" creationId="{B9CC57EB-6BFA-6313-E7B4-91B4FD242DC2}"/>
          </ac:picMkLst>
        </pc:picChg>
        <pc:picChg chg="del mod">
          <ac:chgData name="Daniel Urban" userId="6ba34f07-49e6-4629-807b-179067998f49" providerId="ADAL" clId="{AF07C8C2-3B59-FB40-9DB6-6090D055E8EF}" dt="2023-09-14T17:41:44.237" v="12" actId="478"/>
          <ac:picMkLst>
            <pc:docMk/>
            <pc:sldMk cId="4191746042" sldId="256"/>
            <ac:picMk id="8" creationId="{A598F8D0-CB59-00C9-4E30-7D4DD9F54D1D}"/>
          </ac:picMkLst>
        </pc:picChg>
        <pc:picChg chg="add mod modCrop">
          <ac:chgData name="Daniel Urban" userId="6ba34f07-49e6-4629-807b-179067998f49" providerId="ADAL" clId="{AF07C8C2-3B59-FB40-9DB6-6090D055E8EF}" dt="2023-09-14T17:45:46.034" v="41" actId="1036"/>
          <ac:picMkLst>
            <pc:docMk/>
            <pc:sldMk cId="4191746042" sldId="256"/>
            <ac:picMk id="11" creationId="{02ED73EA-93E2-7268-7B2B-A1D8CD872F8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E8224-7B27-F947-A4BD-F6952A12B928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9FB29-A365-D244-A34D-D9F69D142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143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Directions: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Remove all bracketed text and add your challenge information.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Export the slide as a PDF and share with your members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29FB29-A365-D244-A34D-D9F69D1425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93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898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589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043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421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594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817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97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823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478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297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602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337EE-582B-2243-A47A-3858AB1B32F7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2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07803F4-E431-569E-DD90-0348DB0B403E}"/>
              </a:ext>
            </a:extLst>
          </p:cNvPr>
          <p:cNvSpPr/>
          <p:nvPr/>
        </p:nvSpPr>
        <p:spPr>
          <a:xfrm>
            <a:off x="0" y="5251269"/>
            <a:ext cx="6858000" cy="38927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person sitting on a mat with her hands up&#10;&#10;Description automatically generated">
            <a:extLst>
              <a:ext uri="{FF2B5EF4-FFF2-40B4-BE49-F238E27FC236}">
                <a16:creationId xmlns:a16="http://schemas.microsoft.com/office/drawing/2014/main" id="{173E564F-51D7-9514-2AB1-98A4CF1529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358"/>
          <a:stretch/>
        </p:blipFill>
        <p:spPr>
          <a:xfrm>
            <a:off x="0" y="5514812"/>
            <a:ext cx="2674620" cy="1766871"/>
          </a:xfrm>
          <a:prstGeom prst="rect">
            <a:avLst/>
          </a:prstGeom>
        </p:spPr>
      </p:pic>
      <p:pic>
        <p:nvPicPr>
          <p:cNvPr id="8" name="Picture 7" descr="A yellow background with a yellow background&#10;&#10;Description automatically generated">
            <a:extLst>
              <a:ext uri="{FF2B5EF4-FFF2-40B4-BE49-F238E27FC236}">
                <a16:creationId xmlns:a16="http://schemas.microsoft.com/office/drawing/2014/main" id="{39FF27C5-6A20-83F6-F258-23FB117608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858000" cy="25283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18D9AD-0C3C-86FE-7791-2668780840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9581" y="933876"/>
            <a:ext cx="3752048" cy="1010742"/>
          </a:xfrm>
        </p:spPr>
        <p:txBody>
          <a:bodyPr>
            <a:noAutofit/>
          </a:bodyPr>
          <a:lstStyle/>
          <a:p>
            <a:pPr algn="l"/>
            <a:r>
              <a:rPr lang="en-US" sz="2600" b="1" dirty="0">
                <a:latin typeface="Century Gothic" panose="020B0502020202020204" pitchFamily="34" charset="0"/>
              </a:rPr>
              <a:t>Join the Challenge </a:t>
            </a:r>
            <a:r>
              <a:rPr lang="en-US" sz="2000" b="1" dirty="0">
                <a:latin typeface="Century Gothic" panose="020B0502020202020204" pitchFamily="34" charset="0"/>
              </a:rPr>
              <a:t>🎉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F7CDC0-C57B-08F3-4879-4D3950F3F2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9581" y="2857626"/>
            <a:ext cx="5581773" cy="2158030"/>
          </a:xfrm>
        </p:spPr>
        <p:txBody>
          <a:bodyPr>
            <a:normAutofit/>
          </a:bodyPr>
          <a:lstStyle/>
          <a:p>
            <a:pPr algn="l">
              <a:lnSpc>
                <a:spcPct val="130000"/>
              </a:lnSpc>
            </a:pPr>
            <a:r>
              <a:rPr lang="en-US" sz="11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[Enter Your Organization's Name Here] </a:t>
            </a:r>
            <a:r>
              <a:rPr lang="en-US" sz="1100" dirty="0">
                <a:solidFill>
                  <a:schemeClr val="accent2"/>
                </a:solidFill>
                <a:latin typeface="Century Gothic" panose="020B0502020202020204" pitchFamily="34" charset="0"/>
              </a:rPr>
              <a:t>is excited to announce a NEW challenge on Wellbeats </a:t>
            </a:r>
            <a:r>
              <a:rPr lang="en-US" sz="11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Wellness</a:t>
            </a:r>
            <a:r>
              <a:rPr lang="en-US" sz="1100" dirty="0">
                <a:solidFill>
                  <a:schemeClr val="accent2"/>
                </a:solidFill>
                <a:latin typeface="Century Gothic" panose="020B0502020202020204" pitchFamily="34" charset="0"/>
              </a:rPr>
              <a:t> to help you live a healthier life: </a:t>
            </a:r>
            <a:r>
              <a:rPr lang="en-US" sz="11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[Enter Your Challenge Name Here]</a:t>
            </a:r>
            <a:r>
              <a:rPr lang="en-US" sz="1100" dirty="0">
                <a:solidFill>
                  <a:schemeClr val="accent2"/>
                </a:solidFill>
                <a:latin typeface="Century Gothic" panose="020B0502020202020204" pitchFamily="34" charset="0"/>
              </a:rPr>
              <a:t>!</a:t>
            </a:r>
          </a:p>
          <a:p>
            <a:pPr algn="l">
              <a:lnSpc>
                <a:spcPct val="130000"/>
              </a:lnSpc>
            </a:pPr>
            <a:r>
              <a:rPr lang="en-US" sz="1100" dirty="0">
                <a:solidFill>
                  <a:schemeClr val="accent2"/>
                </a:solidFill>
                <a:latin typeface="Century Gothic" panose="020B0502020202020204" pitchFamily="34" charset="0"/>
              </a:rPr>
              <a:t>Led by Wellbeats </a:t>
            </a:r>
            <a:r>
              <a:rPr lang="en-US" sz="11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Wellness</a:t>
            </a:r>
            <a:r>
              <a:rPr lang="en-US" sz="1100" dirty="0">
                <a:solidFill>
                  <a:schemeClr val="accent2"/>
                </a:solidFill>
                <a:latin typeface="Century Gothic" panose="020B0502020202020204" pitchFamily="34" charset="0"/>
              </a:rPr>
              <a:t>' team of friendly, certified instructors, this challenge is designed to support you in your wellness journey. The best part? Anyone who completes the challenge by </a:t>
            </a:r>
            <a:r>
              <a:rPr lang="en-US" sz="11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[Enter Challenge Date Here]</a:t>
            </a:r>
            <a:r>
              <a:rPr lang="en-US" sz="1100" dirty="0">
                <a:solidFill>
                  <a:schemeClr val="accent2"/>
                </a:solidFill>
                <a:latin typeface="Century Gothic" panose="020B0502020202020204" pitchFamily="34" charset="0"/>
              </a:rPr>
              <a:t> will </a:t>
            </a:r>
            <a:r>
              <a:rPr lang="en-US" sz="11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[Enter Your Own Description and/or Incentives—for example, earn 25 wellness points]</a:t>
            </a:r>
            <a:r>
              <a:rPr lang="en-US" sz="1100" dirty="0">
                <a:solidFill>
                  <a:schemeClr val="accent2"/>
                </a:solidFill>
                <a:latin typeface="Century Gothic" panose="020B0502020202020204" pitchFamily="34" charset="0"/>
              </a:rPr>
              <a:t>!”</a:t>
            </a:r>
          </a:p>
          <a:p>
            <a:pPr algn="l">
              <a:lnSpc>
                <a:spcPct val="130000"/>
              </a:lnSpc>
            </a:pPr>
            <a:r>
              <a:rPr lang="en-US" sz="1100" dirty="0">
                <a:solidFill>
                  <a:schemeClr val="accent2"/>
                </a:solidFill>
                <a:latin typeface="Century Gothic" panose="020B0502020202020204" pitchFamily="34" charset="0"/>
              </a:rPr>
              <a:t>Ready to get started? Join the </a:t>
            </a:r>
            <a:r>
              <a:rPr lang="en-US" sz="11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[Enter Your Challenge Name Here]</a:t>
            </a:r>
            <a:r>
              <a:rPr lang="en-US" sz="1100" dirty="0">
                <a:solidFill>
                  <a:schemeClr val="accent2"/>
                </a:solidFill>
                <a:latin typeface="Century Gothic" panose="020B0502020202020204" pitchFamily="34" charset="0"/>
              </a:rPr>
              <a:t> today.</a:t>
            </a:r>
            <a:endParaRPr lang="en-US" sz="1100" b="1" dirty="0">
              <a:solidFill>
                <a:schemeClr val="accent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A9DC6FE0-474D-DDBD-43B3-44C891A41B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9581" y="569864"/>
            <a:ext cx="1745485" cy="462219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45C2B3F5-71EF-F219-A7E2-048D2B6A5DC8}"/>
              </a:ext>
            </a:extLst>
          </p:cNvPr>
          <p:cNvSpPr txBox="1">
            <a:spLocks/>
          </p:cNvSpPr>
          <p:nvPr/>
        </p:nvSpPr>
        <p:spPr>
          <a:xfrm>
            <a:off x="2827437" y="5594094"/>
            <a:ext cx="2214825" cy="3796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sz="1600" b="1" dirty="0">
                <a:latin typeface="Century Gothic" panose="020B0502020202020204" pitchFamily="34" charset="0"/>
              </a:rPr>
              <a:t>How to Get Started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72EA30C5-CD8F-8733-4869-163FE0F82060}"/>
              </a:ext>
            </a:extLst>
          </p:cNvPr>
          <p:cNvSpPr txBox="1">
            <a:spLocks/>
          </p:cNvSpPr>
          <p:nvPr/>
        </p:nvSpPr>
        <p:spPr>
          <a:xfrm>
            <a:off x="2827437" y="6011272"/>
            <a:ext cx="3323917" cy="26157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In your Wellbeats </a:t>
            </a:r>
            <a:r>
              <a:rPr lang="en-US" sz="1100" i="1" dirty="0">
                <a:solidFill>
                  <a:schemeClr val="accent2"/>
                </a:solidFill>
                <a:latin typeface="Georgia" panose="02040502050405020303" pitchFamily="18" charset="0"/>
              </a:rPr>
              <a:t>Wellness </a:t>
            </a: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account, locate the yellow banner on the home screen and select </a:t>
            </a:r>
            <a:r>
              <a:rPr lang="en-US" sz="1100" b="1" dirty="0">
                <a:solidFill>
                  <a:schemeClr val="accent2"/>
                </a:solidFill>
                <a:latin typeface="Georgia" panose="02040502050405020303" pitchFamily="18" charset="0"/>
              </a:rPr>
              <a:t>Learn More </a:t>
            </a: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(or select </a:t>
            </a:r>
            <a:r>
              <a:rPr lang="en-US" sz="1100" b="1" dirty="0">
                <a:solidFill>
                  <a:schemeClr val="accent2"/>
                </a:solidFill>
                <a:latin typeface="Georgia" panose="02040502050405020303" pitchFamily="18" charset="0"/>
              </a:rPr>
              <a:t>Team Challenge </a:t>
            </a: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in the dropdown menu). </a:t>
            </a:r>
          </a:p>
          <a:p>
            <a:pPr algn="l">
              <a:lnSpc>
                <a:spcPct val="130000"/>
              </a:lnSpc>
            </a:pP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[Enter any challenge information here. Example: </a:t>
            </a:r>
          </a:p>
          <a:p>
            <a:pPr algn="l">
              <a:lnSpc>
                <a:spcPct val="130000"/>
              </a:lnSpc>
            </a:pP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Select </a:t>
            </a:r>
            <a:r>
              <a:rPr lang="en-US" sz="1100" b="1" dirty="0">
                <a:solidFill>
                  <a:schemeClr val="accent2"/>
                </a:solidFill>
                <a:latin typeface="Georgia" panose="02040502050405020303" pitchFamily="18" charset="0"/>
              </a:rPr>
              <a:t>Join This Challenge </a:t>
            </a: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to join the challenge. Track your progress on the </a:t>
            </a:r>
            <a:r>
              <a:rPr lang="en-US" sz="1100" b="1" dirty="0">
                <a:solidFill>
                  <a:schemeClr val="accent2"/>
                </a:solidFill>
                <a:latin typeface="Georgia" panose="02040502050405020303" pitchFamily="18" charset="0"/>
              </a:rPr>
              <a:t>My Team Leaderboard </a:t>
            </a: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and support your team members in the </a:t>
            </a:r>
            <a:r>
              <a:rPr lang="en-US" sz="1100" b="1" dirty="0">
                <a:solidFill>
                  <a:schemeClr val="accent2"/>
                </a:solidFill>
                <a:latin typeface="Georgia" panose="02040502050405020303" pitchFamily="18" charset="0"/>
              </a:rPr>
              <a:t>Team Chat</a:t>
            </a: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.]</a:t>
            </a:r>
          </a:p>
          <a:p>
            <a:pPr algn="l">
              <a:lnSpc>
                <a:spcPct val="130000"/>
              </a:lnSpc>
            </a:pPr>
            <a:r>
              <a:rPr lang="en-US" sz="1100" b="1" dirty="0">
                <a:solidFill>
                  <a:schemeClr val="accent2"/>
                </a:solidFill>
                <a:latin typeface="Georgia" panose="02040502050405020303" pitchFamily="18" charset="0"/>
              </a:rPr>
              <a:t>Questions? </a:t>
            </a: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Please contact [enter your contact information here].</a:t>
            </a:r>
          </a:p>
          <a:p>
            <a:pPr algn="l">
              <a:lnSpc>
                <a:spcPct val="130000"/>
              </a:lnSpc>
            </a:pPr>
            <a:r>
              <a:rPr lang="en-US" sz="700" dirty="0">
                <a:solidFill>
                  <a:schemeClr val="accent2"/>
                </a:solidFill>
                <a:latin typeface="Georgia" panose="02040502050405020303" pitchFamily="18" charset="0"/>
              </a:rPr>
              <a:t>Some exclusions apply. Available on the Wellbeats </a:t>
            </a:r>
            <a:r>
              <a:rPr lang="en-US" sz="700" i="1" dirty="0">
                <a:solidFill>
                  <a:schemeClr val="accent2"/>
                </a:solidFill>
                <a:latin typeface="Georgia" panose="02040502050405020303" pitchFamily="18" charset="0"/>
              </a:rPr>
              <a:t>Wellness</a:t>
            </a:r>
            <a:r>
              <a:rPr lang="en-US" sz="700" dirty="0">
                <a:solidFill>
                  <a:schemeClr val="accent2"/>
                </a:solidFill>
                <a:latin typeface="Georgia" panose="02040502050405020303" pitchFamily="18" charset="0"/>
              </a:rPr>
              <a:t> website portal only. Actual design and navigation may vary depending on your device.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CF9F622-13EA-7565-1555-1EFFF93CC948}"/>
              </a:ext>
            </a:extLst>
          </p:cNvPr>
          <p:cNvSpPr/>
          <p:nvPr/>
        </p:nvSpPr>
        <p:spPr>
          <a:xfrm>
            <a:off x="1337310" y="5746564"/>
            <a:ext cx="323215" cy="116740"/>
          </a:xfrm>
          <a:prstGeom prst="roundRect">
            <a:avLst>
              <a:gd name="adj" fmla="val 25523"/>
            </a:avLst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qr code on a screen&#10;&#10;Description automatically generated">
            <a:extLst>
              <a:ext uri="{FF2B5EF4-FFF2-40B4-BE49-F238E27FC236}">
                <a16:creationId xmlns:a16="http://schemas.microsoft.com/office/drawing/2014/main" id="{DC3CA7A4-43D4-7CF9-DE4A-FF3734303F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9581" y="7502201"/>
            <a:ext cx="1766202" cy="1264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746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8" ma:contentTypeDescription="Create a new document." ma:contentTypeScope="" ma:versionID="319084c384e76a9091fee14ac2084ad0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58b1ba145fa5b96eb36cdc6819264d36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e630b573-bf5a-46f0-8617-d672a07900f4">
      <Terms xmlns="http://schemas.microsoft.com/office/infopath/2007/PartnerControls"/>
    </lcf76f155ced4ddcb4097134ff3c332f>
    <_ip_UnifiedCompliancePolicyProperties xmlns="http://schemas.microsoft.com/sharepoint/v3" xsi:nil="true"/>
    <TaxCatchAll xmlns="56590ad3-9c91-4b45-a023-9d56e7259124" xsi:nil="true"/>
  </documentManagement>
</p:properties>
</file>

<file path=customXml/itemProps1.xml><?xml version="1.0" encoding="utf-8"?>
<ds:datastoreItem xmlns:ds="http://schemas.openxmlformats.org/officeDocument/2006/customXml" ds:itemID="{05C18ACA-E644-4C88-BB6B-AF85991F711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7C044EA-1C67-4F33-A42B-FE7D5E804993}"/>
</file>

<file path=customXml/itemProps3.xml><?xml version="1.0" encoding="utf-8"?>
<ds:datastoreItem xmlns:ds="http://schemas.openxmlformats.org/officeDocument/2006/customXml" ds:itemID="{31334A94-B2A9-4A67-A5DA-AF87EF79F4D0}">
  <ds:schemaRefs>
    <ds:schemaRef ds:uri="http://schemas.microsoft.com/sharepoint/v3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56590ad3-9c91-4b45-a023-9d56e7259124"/>
    <ds:schemaRef ds:uri="http://schemas.microsoft.com/office/infopath/2007/PartnerControls"/>
    <ds:schemaRef ds:uri="http://schemas.openxmlformats.org/package/2006/metadata/core-properties"/>
    <ds:schemaRef ds:uri="e630b573-bf5a-46f0-8617-d672a07900f4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1525</TotalTime>
  <Words>238</Words>
  <Application>Microsoft Office PowerPoint</Application>
  <PresentationFormat>Letter Paper (8.5x11 in)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Georgia</vt:lpstr>
      <vt:lpstr>Office Theme</vt:lpstr>
      <vt:lpstr>Join the Challenge 🎉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Daniel Urban</dc:creator>
  <cp:keywords/>
  <dc:description/>
  <cp:lastModifiedBy>Desiree Patterson</cp:lastModifiedBy>
  <cp:revision>42</cp:revision>
  <dcterms:created xsi:type="dcterms:W3CDTF">2022-05-24T15:32:12Z</dcterms:created>
  <dcterms:modified xsi:type="dcterms:W3CDTF">2024-09-06T13:03:14Z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0x010100AA24D667BF69384E9AF378DF0344A843</vt:lpwstr>
  </property>
  <property fmtid="{D5CDD505-2E9C-101B-9397-08002B2CF9AE}" pid="3" name="MediaServiceImageTags">
    <vt:lpwstr/>
  </property>
</Properties>
</file>