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7"/>
  </p:notesMasterIdLst>
  <p:sldIdLst>
    <p:sldId id="256" r:id="rId5"/>
    <p:sldId id="257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0D0118-FA81-FA57-F839-2868A28199DE}" name="Jenn Studaker" initials="JS" userId="50fe19eba4339667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1E8004-33E3-8BAB-88EA-FDE3FA570037}" v="19" dt="2024-09-17T16:16:16.861"/>
    <p1510:client id="{F78CBDFD-EA84-1696-2B56-2BDA51BF494F}" v="268" dt="2024-09-17T15:49:49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AF07C8C2-3B59-FB40-9DB6-6090D055E8EF}"/>
    <pc:docChg chg="undo custSel modSld">
      <pc:chgData name="Daniel Urban" userId="6ba34f07-49e6-4629-807b-179067998f49" providerId="ADAL" clId="{AF07C8C2-3B59-FB40-9DB6-6090D055E8EF}" dt="2023-09-14T17:47:09.502" v="56" actId="1035"/>
      <pc:docMkLst>
        <pc:docMk/>
      </pc:docMkLst>
      <pc:sldChg chg="addSp delSp modSp mod">
        <pc:chgData name="Daniel Urban" userId="6ba34f07-49e6-4629-807b-179067998f49" providerId="ADAL" clId="{AF07C8C2-3B59-FB40-9DB6-6090D055E8EF}" dt="2023-09-14T17:47:09.502" v="56" actId="1035"/>
        <pc:sldMkLst>
          <pc:docMk/>
          <pc:sldMk cId="4191746042" sldId="256"/>
        </pc:sldMkLst>
        <pc:spChg chg="mod">
          <ac:chgData name="Daniel Urban" userId="6ba34f07-49e6-4629-807b-179067998f49" providerId="ADAL" clId="{AF07C8C2-3B59-FB40-9DB6-6090D055E8EF}" dt="2023-09-14T17:42:08.007" v="13" actId="207"/>
          <ac:spMkLst>
            <pc:docMk/>
            <pc:sldMk cId="4191746042" sldId="256"/>
            <ac:spMk id="12" creationId="{72EA30C5-CD8F-8733-4869-163FE0F82060}"/>
          </ac:spMkLst>
        </pc:spChg>
        <pc:spChg chg="add mod">
          <ac:chgData name="Daniel Urban" userId="6ba34f07-49e6-4629-807b-179067998f49" providerId="ADAL" clId="{AF07C8C2-3B59-FB40-9DB6-6090D055E8EF}" dt="2023-09-14T17:47:09.502" v="56" actId="1035"/>
          <ac:spMkLst>
            <pc:docMk/>
            <pc:sldMk cId="4191746042" sldId="256"/>
            <ac:spMk id="14" creationId="{6CF9F622-13EA-7565-1555-1EFFF93CC948}"/>
          </ac:spMkLst>
        </pc:spChg>
        <pc:picChg chg="del mod">
          <ac:chgData name="Daniel Urban" userId="6ba34f07-49e6-4629-807b-179067998f49" providerId="ADAL" clId="{AF07C8C2-3B59-FB40-9DB6-6090D055E8EF}" dt="2023-09-14T17:45:41.131" v="31" actId="478"/>
          <ac:picMkLst>
            <pc:docMk/>
            <pc:sldMk cId="4191746042" sldId="256"/>
            <ac:picMk id="4" creationId="{928AEF7B-BEA3-74B3-A3AA-737C127A3BCE}"/>
          </ac:picMkLst>
        </pc:picChg>
        <pc:picChg chg="add mod">
          <ac:chgData name="Daniel Urban" userId="6ba34f07-49e6-4629-807b-179067998f49" providerId="ADAL" clId="{AF07C8C2-3B59-FB40-9DB6-6090D055E8EF}" dt="2023-09-14T17:41:42.800" v="11" actId="167"/>
          <ac:picMkLst>
            <pc:docMk/>
            <pc:sldMk cId="4191746042" sldId="256"/>
            <ac:picMk id="7" creationId="{B9CC57EB-6BFA-6313-E7B4-91B4FD242DC2}"/>
          </ac:picMkLst>
        </pc:picChg>
        <pc:picChg chg="del mod">
          <ac:chgData name="Daniel Urban" userId="6ba34f07-49e6-4629-807b-179067998f49" providerId="ADAL" clId="{AF07C8C2-3B59-FB40-9DB6-6090D055E8EF}" dt="2023-09-14T17:41:44.237" v="12" actId="478"/>
          <ac:picMkLst>
            <pc:docMk/>
            <pc:sldMk cId="4191746042" sldId="256"/>
            <ac:picMk id="8" creationId="{A598F8D0-CB59-00C9-4E30-7D4DD9F54D1D}"/>
          </ac:picMkLst>
        </pc:picChg>
        <pc:picChg chg="add mod modCrop">
          <ac:chgData name="Daniel Urban" userId="6ba34f07-49e6-4629-807b-179067998f49" providerId="ADAL" clId="{AF07C8C2-3B59-FB40-9DB6-6090D055E8EF}" dt="2023-09-14T17:45:46.034" v="41" actId="1036"/>
          <ac:picMkLst>
            <pc:docMk/>
            <pc:sldMk cId="4191746042" sldId="256"/>
            <ac:picMk id="11" creationId="{02ED73EA-93E2-7268-7B2B-A1D8CD872F87}"/>
          </ac:picMkLst>
        </pc:picChg>
      </pc:sldChg>
    </pc:docChg>
  </pc:docChgLst>
  <pc:docChgLst>
    <pc:chgData name="Monique Reid" userId="S::moniquereid@lifespeak.com::5ac540a5-2073-4922-ba05-36bbce980b11" providerId="AD" clId="Web-{F78CBDFD-EA84-1696-2B56-2BDA51BF494F}"/>
    <pc:docChg chg="modSld">
      <pc:chgData name="Monique Reid" userId="S::moniquereid@lifespeak.com::5ac540a5-2073-4922-ba05-36bbce980b11" providerId="AD" clId="Web-{F78CBDFD-EA84-1696-2B56-2BDA51BF494F}" dt="2024-09-17T15:49:46.672" v="262" actId="20577"/>
      <pc:docMkLst>
        <pc:docMk/>
      </pc:docMkLst>
      <pc:sldChg chg="addSp delSp modSp">
        <pc:chgData name="Monique Reid" userId="S::moniquereid@lifespeak.com::5ac540a5-2073-4922-ba05-36bbce980b11" providerId="AD" clId="Web-{F78CBDFD-EA84-1696-2B56-2BDA51BF494F}" dt="2024-09-17T15:49:46.672" v="262" actId="20577"/>
        <pc:sldMkLst>
          <pc:docMk/>
          <pc:sldMk cId="4191746042" sldId="256"/>
        </pc:sldMkLst>
        <pc:spChg chg="mod">
          <ac:chgData name="Monique Reid" userId="S::moniquereid@lifespeak.com::5ac540a5-2073-4922-ba05-36bbce980b11" providerId="AD" clId="Web-{F78CBDFD-EA84-1696-2B56-2BDA51BF494F}" dt="2024-09-17T15:49:46.672" v="262" actId="20577"/>
          <ac:spMkLst>
            <pc:docMk/>
            <pc:sldMk cId="4191746042" sldId="256"/>
            <ac:spMk id="12" creationId="{72EA30C5-CD8F-8733-4869-163FE0F82060}"/>
          </ac:spMkLst>
        </pc:spChg>
        <pc:picChg chg="add del">
          <ac:chgData name="Monique Reid" userId="S::moniquereid@lifespeak.com::5ac540a5-2073-4922-ba05-36bbce980b11" providerId="AD" clId="Web-{F78CBDFD-EA84-1696-2B56-2BDA51BF494F}" dt="2024-09-17T15:42:46.739" v="13"/>
          <ac:picMkLst>
            <pc:docMk/>
            <pc:sldMk cId="4191746042" sldId="256"/>
            <ac:picMk id="3" creationId="{A2853386-0AB7-8D36-38BF-373D34866181}"/>
          </ac:picMkLst>
        </pc:picChg>
        <pc:picChg chg="mod">
          <ac:chgData name="Monique Reid" userId="S::moniquereid@lifespeak.com::5ac540a5-2073-4922-ba05-36bbce980b11" providerId="AD" clId="Web-{F78CBDFD-EA84-1696-2B56-2BDA51BF494F}" dt="2024-09-17T15:49:06.969" v="260" actId="1076"/>
          <ac:picMkLst>
            <pc:docMk/>
            <pc:sldMk cId="4191746042" sldId="256"/>
            <ac:picMk id="6" creationId="{AB371CA1-0C75-2214-FCBB-D93F9E4E1DFD}"/>
          </ac:picMkLst>
        </pc:picChg>
      </pc:sldChg>
      <pc:sldChg chg="modSp">
        <pc:chgData name="Monique Reid" userId="S::moniquereid@lifespeak.com::5ac540a5-2073-4922-ba05-36bbce980b11" providerId="AD" clId="Web-{F78CBDFD-EA84-1696-2B56-2BDA51BF494F}" dt="2024-09-17T15:48:50.672" v="257" actId="20577"/>
        <pc:sldMkLst>
          <pc:docMk/>
          <pc:sldMk cId="1167076108" sldId="257"/>
        </pc:sldMkLst>
        <pc:spChg chg="mod">
          <ac:chgData name="Monique Reid" userId="S::moniquereid@lifespeak.com::5ac540a5-2073-4922-ba05-36bbce980b11" providerId="AD" clId="Web-{F78CBDFD-EA84-1696-2B56-2BDA51BF494F}" dt="2024-09-17T15:48:50.672" v="257" actId="20577"/>
          <ac:spMkLst>
            <pc:docMk/>
            <pc:sldMk cId="1167076108" sldId="257"/>
            <ac:spMk id="12" creationId="{72EA30C5-CD8F-8733-4869-163FE0F82060}"/>
          </ac:spMkLst>
        </pc:spChg>
      </pc:sldChg>
    </pc:docChg>
  </pc:docChgLst>
  <pc:docChgLst>
    <pc:chgData name="Tiana Emery" userId="S::tianaemery@lifespeak.com::171e36fd-8404-40cf-9f59-7fc8899e1cfc" providerId="AD" clId="Web-{76376EC7-09F9-FBB1-8681-0705A96C44E6}"/>
    <pc:docChg chg="modSld">
      <pc:chgData name="Tiana Emery" userId="S::tianaemery@lifespeak.com::171e36fd-8404-40cf-9f59-7fc8899e1cfc" providerId="AD" clId="Web-{76376EC7-09F9-FBB1-8681-0705A96C44E6}" dt="2023-12-05T19:01:21.255" v="7" actId="20577"/>
      <pc:docMkLst>
        <pc:docMk/>
      </pc:docMkLst>
      <pc:sldChg chg="modSp">
        <pc:chgData name="Tiana Emery" userId="S::tianaemery@lifespeak.com::171e36fd-8404-40cf-9f59-7fc8899e1cfc" providerId="AD" clId="Web-{76376EC7-09F9-FBB1-8681-0705A96C44E6}" dt="2023-12-05T19:01:21.255" v="7" actId="20577"/>
        <pc:sldMkLst>
          <pc:docMk/>
          <pc:sldMk cId="4191746042" sldId="256"/>
        </pc:sldMkLst>
        <pc:spChg chg="mod">
          <ac:chgData name="Tiana Emery" userId="S::tianaemery@lifespeak.com::171e36fd-8404-40cf-9f59-7fc8899e1cfc" providerId="AD" clId="Web-{76376EC7-09F9-FBB1-8681-0705A96C44E6}" dt="2023-12-05T19:01:21.255" v="7" actId="20577"/>
          <ac:spMkLst>
            <pc:docMk/>
            <pc:sldMk cId="4191746042" sldId="256"/>
            <ac:spMk id="12" creationId="{72EA30C5-CD8F-8733-4869-163FE0F82060}"/>
          </ac:spMkLst>
        </pc:spChg>
      </pc:sldChg>
    </pc:docChg>
  </pc:docChgLst>
  <pc:docChgLst>
    <pc:chgData name="Monique Reid" userId="S::moniquereid@lifespeak.com::5ac540a5-2073-4922-ba05-36bbce980b11" providerId="AD" clId="Web-{4D1E8004-33E3-8BAB-88EA-FDE3FA570037}"/>
    <pc:docChg chg="modSld">
      <pc:chgData name="Monique Reid" userId="S::moniquereid@lifespeak.com::5ac540a5-2073-4922-ba05-36bbce980b11" providerId="AD" clId="Web-{4D1E8004-33E3-8BAB-88EA-FDE3FA570037}" dt="2024-09-17T16:16:16.861" v="16" actId="20577"/>
      <pc:docMkLst>
        <pc:docMk/>
      </pc:docMkLst>
      <pc:sldChg chg="modSp">
        <pc:chgData name="Monique Reid" userId="S::moniquereid@lifespeak.com::5ac540a5-2073-4922-ba05-36bbce980b11" providerId="AD" clId="Web-{4D1E8004-33E3-8BAB-88EA-FDE3FA570037}" dt="2024-09-17T16:16:16.861" v="16" actId="20577"/>
        <pc:sldMkLst>
          <pc:docMk/>
          <pc:sldMk cId="4191746042" sldId="256"/>
        </pc:sldMkLst>
        <pc:spChg chg="mod">
          <ac:chgData name="Monique Reid" userId="S::moniquereid@lifespeak.com::5ac540a5-2073-4922-ba05-36bbce980b11" providerId="AD" clId="Web-{4D1E8004-33E3-8BAB-88EA-FDE3FA570037}" dt="2024-09-17T16:16:16.861" v="16" actId="20577"/>
          <ac:spMkLst>
            <pc:docMk/>
            <pc:sldMk cId="4191746042" sldId="256"/>
            <ac:spMk id="12" creationId="{72EA30C5-CD8F-8733-4869-163FE0F82060}"/>
          </ac:spMkLst>
        </pc:spChg>
        <pc:picChg chg="mod">
          <ac:chgData name="Monique Reid" userId="S::moniquereid@lifespeak.com::5ac540a5-2073-4922-ba05-36bbce980b11" providerId="AD" clId="Web-{4D1E8004-33E3-8BAB-88EA-FDE3FA570037}" dt="2024-09-17T16:08:39.840" v="2"/>
          <ac:picMkLst>
            <pc:docMk/>
            <pc:sldMk cId="4191746042" sldId="256"/>
            <ac:picMk id="6" creationId="{AB371CA1-0C75-2214-FCBB-D93F9E4E1DFD}"/>
          </ac:picMkLst>
        </pc:picChg>
      </pc:sldChg>
      <pc:sldChg chg="modSp">
        <pc:chgData name="Monique Reid" userId="S::moniquereid@lifespeak.com::5ac540a5-2073-4922-ba05-36bbce980b11" providerId="AD" clId="Web-{4D1E8004-33E3-8BAB-88EA-FDE3FA570037}" dt="2024-09-17T16:08:49.902" v="3"/>
        <pc:sldMkLst>
          <pc:docMk/>
          <pc:sldMk cId="1167076108" sldId="257"/>
        </pc:sldMkLst>
        <pc:picChg chg="mod">
          <ac:chgData name="Monique Reid" userId="S::moniquereid@lifespeak.com::5ac540a5-2073-4922-ba05-36bbce980b11" providerId="AD" clId="Web-{4D1E8004-33E3-8BAB-88EA-FDE3FA570037}" dt="2024-09-17T16:08:49.902" v="3"/>
          <ac:picMkLst>
            <pc:docMk/>
            <pc:sldMk cId="1167076108" sldId="257"/>
            <ac:picMk id="6" creationId="{AB371CA1-0C75-2214-FCBB-D93F9E4E1DF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E8224-7B27-F947-A4BD-F6952A12B928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9FB29-A365-D244-A34D-D9F69D142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4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Directions: </a:t>
            </a:r>
          </a:p>
          <a:p>
            <a:endParaRPr lang="en-US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>
                <a:solidFill>
                  <a:srgbClr val="FF0000"/>
                </a:solidFill>
              </a:rPr>
              <a:t>Remove all bracketed text and answers to each question, then customize with your challenge information.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/>
              <a:t>Export the slide as a PDF and share with your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9FB29-A365-D244-A34D-D9F69D142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93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Directions: </a:t>
            </a:r>
          </a:p>
          <a:p>
            <a:endParaRPr lang="en-US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>
                <a:solidFill>
                  <a:srgbClr val="FF0000"/>
                </a:solidFill>
              </a:rPr>
              <a:t>Remove all bracketed text and answers to each question, then customize with your challenge information.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/>
              <a:t>Export the slide as a PDF and share with your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9FB29-A365-D244-A34D-D9F69D1425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8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9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8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4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2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9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1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7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9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337EE-582B-2243-A47A-3858AB1B32F7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D9AD-0C3C-86FE-7791-266878084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880" y="939097"/>
            <a:ext cx="4272881" cy="718249"/>
          </a:xfrm>
        </p:spPr>
        <p:txBody>
          <a:bodyPr>
            <a:noAutofit/>
          </a:bodyPr>
          <a:lstStyle/>
          <a:p>
            <a:pPr algn="l"/>
            <a:r>
              <a:rPr lang="en-US" sz="2000" b="1">
                <a:latin typeface="Century Gothic" panose="020B0502020202020204" pitchFamily="34" charset="0"/>
              </a:rPr>
              <a:t>[Enter Name of Challenge] Challenge FAQs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5C2B3F5-71EF-F219-A7E2-048D2B6A5DC8}"/>
              </a:ext>
            </a:extLst>
          </p:cNvPr>
          <p:cNvSpPr txBox="1">
            <a:spLocks/>
          </p:cNvSpPr>
          <p:nvPr/>
        </p:nvSpPr>
        <p:spPr>
          <a:xfrm>
            <a:off x="429881" y="2274056"/>
            <a:ext cx="2859419" cy="379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endParaRPr lang="en-US" sz="1600" b="1">
              <a:latin typeface="Century Gothic" panose="020B0502020202020204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2EA30C5-CD8F-8733-4869-163FE0F82060}"/>
              </a:ext>
            </a:extLst>
          </p:cNvPr>
          <p:cNvSpPr txBox="1">
            <a:spLocks/>
          </p:cNvSpPr>
          <p:nvPr/>
        </p:nvSpPr>
        <p:spPr>
          <a:xfrm>
            <a:off x="429881" y="2447773"/>
            <a:ext cx="5924866" cy="6314262"/>
          </a:xfrm>
          <a:prstGeom prst="rect">
            <a:avLst/>
          </a:prstGeom>
        </p:spPr>
        <p:txBody>
          <a:bodyPr vert="horz" lIns="91440" tIns="45720" rIns="91440" bIns="45720" numCol="2" spcCol="365760" rtlCol="0" anchor="t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1) What is the [enter name of challenge] challenge?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00">
                <a:solidFill>
                  <a:schemeClr val="accent2"/>
                </a:solidFill>
                <a:latin typeface="Georgia"/>
              </a:rPr>
              <a:t>The Thrive Thirty Challenge is a 30-day plan of short, beginner-friendly workouts to complete 2-3x per week. This challenge is designed for those new to exercise or looking for a fresh start to build healthier habits.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00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2) How do I join a challenge?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On a web browser, go to the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Wellbeats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 Wellness website portal at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portal.Wellbeats.com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and log in to your account. In your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Wellbeats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 </a:t>
            </a:r>
            <a:r>
              <a:rPr kumimoji="0" lang="en-US" sz="1000" b="0" i="1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Wellness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account, locate the yellow banner on the home screen and select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Learn More, </a:t>
            </a: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or select </a:t>
            </a:r>
            <a:r>
              <a:rPr lang="en-US" sz="1000" b="1">
                <a:solidFill>
                  <a:srgbClr val="2C3D77"/>
                </a:solidFill>
                <a:latin typeface="Georgia"/>
              </a:rPr>
              <a:t>T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eam Challenge</a:t>
            </a: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 in the dropdown menu, then select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Join This Challenge</a:t>
            </a: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.</a:t>
            </a:r>
            <a:endParaRPr lang="en-US" sz="100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3) How do I earn points for a challenge?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For every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Wellbeats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 class play minute played, you will earn 1 point. For example, if you play a 20-minute </a:t>
            </a:r>
            <a:r>
              <a:rPr kumimoji="0" lang="en-US" sz="1000" b="0" i="0" u="none" strike="noStrike" kern="1200" cap="none" spc="0" normalizeH="0" baseline="0" noProof="0" err="1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Wellbeats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 class in the challenge, you will earn 20 wellness points. 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Points can also be earned by manually logging activity outside of </a:t>
            </a:r>
            <a:r>
              <a:rPr lang="en-US" sz="1000" err="1">
                <a:solidFill>
                  <a:srgbClr val="2C3D77"/>
                </a:solidFill>
                <a:latin typeface="Georgia"/>
              </a:rPr>
              <a:t>Wellbeats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. You can also connect your </a:t>
            </a:r>
            <a:r>
              <a:rPr lang="en-US" sz="1000" err="1">
                <a:solidFill>
                  <a:srgbClr val="2C3D77"/>
                </a:solidFill>
                <a:latin typeface="Georgia"/>
              </a:rPr>
              <a:t>FitBit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 account to automatically earn points for activity tracked through Fitbit.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endParaRPr lang="en-US" sz="1000" b="1">
              <a:solidFill>
                <a:srgbClr val="2C3D77"/>
              </a:solidFill>
              <a:latin typeface="Georgia" panose="02040502050405020303" pitchFamily="18" charset="0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4) How do I track an activity done outside of </a:t>
            </a:r>
            <a:r>
              <a:rPr lang="en-US" sz="1100" b="1" err="1">
                <a:solidFill>
                  <a:schemeClr val="accent3"/>
                </a:solidFill>
                <a:latin typeface="Century Gothic"/>
              </a:rPr>
              <a:t>Wellbeats</a:t>
            </a:r>
            <a:r>
              <a:rPr lang="en-US" sz="1100" b="1">
                <a:solidFill>
                  <a:schemeClr val="accent3"/>
                </a:solidFill>
                <a:latin typeface="Century Gothic"/>
              </a:rPr>
              <a:t>?</a:t>
            </a:r>
            <a:endParaRPr lang="en-US" sz="1100">
              <a:solidFill>
                <a:schemeClr val="accent3"/>
              </a:solidFill>
              <a:latin typeface="Century Gothic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000">
                <a:solidFill>
                  <a:srgbClr val="2C3D77"/>
                </a:solidFill>
                <a:latin typeface="Georgia"/>
              </a:rPr>
              <a:t>On your team challenge page, you can add an activity you’ve completed by selecting the</a:t>
            </a:r>
            <a:r>
              <a:rPr lang="en-US" sz="1000" b="1">
                <a:solidFill>
                  <a:srgbClr val="2C3D77"/>
                </a:solidFill>
                <a:latin typeface="Georgia"/>
              </a:rPr>
              <a:t> LOG ACTIVITY 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button found under </a:t>
            </a:r>
            <a:r>
              <a:rPr lang="en-US" sz="1000" b="1">
                <a:solidFill>
                  <a:srgbClr val="2C3D77"/>
                </a:solidFill>
                <a:latin typeface="Georgia"/>
              </a:rPr>
              <a:t>My Current Score. 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You can also log activity done if you connect your Fitbit to </a:t>
            </a:r>
            <a:r>
              <a:rPr lang="en-US" sz="1000" err="1">
                <a:solidFill>
                  <a:srgbClr val="2C3D77"/>
                </a:solidFill>
                <a:latin typeface="Georgia"/>
              </a:rPr>
              <a:t>Wellbeats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 so it automatically tracks activities, and you earn points.</a:t>
            </a:r>
            <a:endParaRPr lang="en-US" sz="1000">
              <a:solidFill>
                <a:schemeClr val="accent3"/>
              </a:solidFill>
              <a:latin typeface="Georgia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endParaRPr lang="en-US" sz="1100" b="1">
              <a:solidFill>
                <a:schemeClr val="accent3"/>
              </a:solidFill>
              <a:latin typeface="Century Gothic"/>
            </a:endParaRP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5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) What happens if I miss a team challenge activity? </a:t>
            </a:r>
            <a:endParaRPr lang="en-US">
              <a:solidFill>
                <a:schemeClr val="accent3"/>
              </a:solidFill>
              <a:latin typeface="Century Gothic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000">
                <a:solidFill>
                  <a:schemeClr val="accent2"/>
                </a:solidFill>
                <a:latin typeface="Georgia"/>
              </a:rPr>
              <a:t>No sweat! You can always go back and play the class to earn points until the challenge ends on [enter date here]. </a:t>
            </a:r>
            <a:endParaRPr lang="en-US" sz="1000" b="1">
              <a:solidFill>
                <a:schemeClr val="accent2"/>
              </a:solidFill>
              <a:latin typeface="Georgia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buFontTx/>
            </a:pPr>
            <a:endParaRPr lang="en-US" sz="100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6) If I complete a class twice, do I earn double the points? 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lang="en-US" sz="1000">
                <a:solidFill>
                  <a:srgbClr val="2C3D77"/>
                </a:solidFill>
                <a:latin typeface="Georgia"/>
              </a:rPr>
              <a:t>No, you will only need to complete a class once to earn points.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7) Can I join more than one challenge? 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lang="en-US" sz="1000">
                <a:solidFill>
                  <a:srgbClr val="2C3D77"/>
                </a:solidFill>
                <a:latin typeface="Georgia"/>
              </a:rPr>
              <a:t>Yes! If there is another challenge you would like to create or join, you can do this as well by [enter instructions].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8) How do I message other members of the challenge? 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Under the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Challenge Overview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tab on your team challenge page, you can 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send 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messages in the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Player Chat</a:t>
            </a:r>
            <a:r>
              <a:rPr kumimoji="0" lang="en-US" sz="100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.</a:t>
            </a:r>
            <a:endParaRPr kumimoji="0" lang="en-US" sz="100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9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) How do I leave a challenge? 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On your team challenge page, under the challenge name and description, select the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LEAVE CHALLENGE </a:t>
            </a: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2C3D77"/>
                </a:solidFill>
                <a:effectLst/>
                <a:uLnTx/>
                <a:uFillTx/>
                <a:latin typeface="Georgia"/>
              </a:rPr>
              <a:t>button to end the challenge. </a:t>
            </a:r>
            <a:endParaRPr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endParaRPr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B371CA1-0C75-2214-FCBB-D93F9E4E1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535" y="7723919"/>
            <a:ext cx="1533271" cy="1180979"/>
          </a:xfrm>
          <a:prstGeom prst="rect">
            <a:avLst/>
          </a:prstGeom>
        </p:spPr>
      </p:pic>
      <p:pic>
        <p:nvPicPr>
          <p:cNvPr id="17" name="Picture 16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ECD9A2C0-2E9B-1836-6992-15C943AA4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12"/>
            <a:ext cx="6858000" cy="93008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D4D9A57D-4BE0-9027-3C2C-F53D9E481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00650" y="1063472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746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D9AD-0C3C-86FE-7791-266878084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880" y="939097"/>
            <a:ext cx="4272881" cy="718249"/>
          </a:xfrm>
        </p:spPr>
        <p:txBody>
          <a:bodyPr>
            <a:noAutofit/>
          </a:bodyPr>
          <a:lstStyle/>
          <a:p>
            <a:pPr algn="l"/>
            <a:r>
              <a:rPr lang="en-US" sz="2000" b="1">
                <a:latin typeface="Century Gothic" panose="020B0502020202020204" pitchFamily="34" charset="0"/>
              </a:rPr>
              <a:t>[Enter Name of Challenge] Challenge FAQs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5C2B3F5-71EF-F219-A7E2-048D2B6A5DC8}"/>
              </a:ext>
            </a:extLst>
          </p:cNvPr>
          <p:cNvSpPr txBox="1">
            <a:spLocks/>
          </p:cNvSpPr>
          <p:nvPr/>
        </p:nvSpPr>
        <p:spPr>
          <a:xfrm>
            <a:off x="429881" y="2274056"/>
            <a:ext cx="2859419" cy="379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endParaRPr lang="en-US" sz="1600" b="1">
              <a:latin typeface="Century Gothic" panose="020B0502020202020204" pitchFamily="34" charset="0"/>
            </a:endParaRP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2EA30C5-CD8F-8733-4869-163FE0F82060}"/>
              </a:ext>
            </a:extLst>
          </p:cNvPr>
          <p:cNvSpPr txBox="1">
            <a:spLocks/>
          </p:cNvSpPr>
          <p:nvPr/>
        </p:nvSpPr>
        <p:spPr>
          <a:xfrm>
            <a:off x="429881" y="2447773"/>
            <a:ext cx="5924866" cy="2899142"/>
          </a:xfrm>
          <a:prstGeom prst="rect">
            <a:avLst/>
          </a:prstGeom>
        </p:spPr>
        <p:txBody>
          <a:bodyPr vert="horz" lIns="91440" tIns="45720" rIns="91440" bIns="45720" numCol="2" spcCol="365760" rtlCol="0" anchor="t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050" b="1">
                <a:solidFill>
                  <a:schemeClr val="accent3"/>
                </a:solidFill>
                <a:latin typeface="Century Gothic"/>
              </a:rPr>
              <a:t>10) Where can I see my challenge stats? </a:t>
            </a:r>
            <a:endParaRPr lang="en-US" sz="1050">
              <a:solidFill>
                <a:schemeClr val="accent3"/>
              </a:solidFill>
              <a:latin typeface="Century Gothic"/>
            </a:endParaRPr>
          </a:p>
          <a:p>
            <a:pPr algn="l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000">
                <a:solidFill>
                  <a:srgbClr val="2C3D77"/>
                </a:solidFill>
                <a:latin typeface="Georgia"/>
              </a:rPr>
              <a:t>On your team challenge page, you can view your total points under </a:t>
            </a:r>
            <a:r>
              <a:rPr lang="en-US" sz="1000" b="1">
                <a:solidFill>
                  <a:srgbClr val="2C3D77"/>
                </a:solidFill>
                <a:latin typeface="Georgia"/>
              </a:rPr>
              <a:t>Leaderboard</a:t>
            </a:r>
            <a:r>
              <a:rPr lang="en-US" sz="1000">
                <a:solidFill>
                  <a:srgbClr val="2C3D77"/>
                </a:solidFill>
                <a:latin typeface="Georgia"/>
              </a:rPr>
              <a:t>.</a:t>
            </a:r>
            <a:endParaRPr lang="en-US" sz="1000">
              <a:solidFill>
                <a:schemeClr val="accent3"/>
              </a:solidFill>
              <a:latin typeface="Georgia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endParaRPr lang="en-US" sz="1100" b="1">
              <a:solidFill>
                <a:schemeClr val="accent3"/>
              </a:solidFill>
              <a:latin typeface="Century Gothic"/>
            </a:endParaRP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11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) How do members connect to Fitbit?</a:t>
            </a:r>
            <a:endParaRPr lang="en-US">
              <a:solidFill>
                <a:schemeClr val="accent3"/>
              </a:solidFill>
              <a:ea typeface="Calibri"/>
              <a:cs typeface="Calibri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CA" sz="1000">
                <a:solidFill>
                  <a:srgbClr val="2C3D77"/>
                </a:solidFill>
                <a:latin typeface="Georgia" panose="02040502050405020303" pitchFamily="18" charset="0"/>
              </a:rPr>
              <a:t>Members can connect their Fitbit by navigating to their Wellbeats Challenge detail page and selecting </a:t>
            </a:r>
            <a:r>
              <a:rPr lang="en-CA" sz="1000" b="1">
                <a:solidFill>
                  <a:srgbClr val="2C3D77"/>
                </a:solidFill>
                <a:latin typeface="Georgia" panose="02040502050405020303" pitchFamily="18" charset="0"/>
              </a:rPr>
              <a:t>Connect to Fitbit</a:t>
            </a:r>
            <a:r>
              <a:rPr lang="en-CA" sz="1000">
                <a:solidFill>
                  <a:srgbClr val="2C3D77"/>
                </a:solidFill>
                <a:latin typeface="Georgia" panose="02040502050405020303" pitchFamily="18" charset="0"/>
              </a:rPr>
              <a:t>.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endParaRPr lang="en-US" sz="1000">
              <a:solidFill>
                <a:srgbClr val="2C3D77"/>
              </a:solidFill>
              <a:latin typeface="Georgia" panose="02040502050405020303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12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) Once a member connects their Fitbit account, will their Wellbeats and Fitbit accounts be linked indefinitely?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lang="en-CA" sz="1000">
                <a:solidFill>
                  <a:srgbClr val="2C3D77"/>
                </a:solidFill>
                <a:latin typeface="Georgia" panose="02040502050405020303" pitchFamily="18" charset="0"/>
              </a:rPr>
              <a:t>No, the Fitbit and Wellbeats account will only be connected during the duration of the challenge. Once the challenge is finished, the accounts will disconnect.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3D77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100" b="1">
                <a:solidFill>
                  <a:schemeClr val="accent3"/>
                </a:solidFill>
                <a:latin typeface="Century Gothic"/>
              </a:rPr>
              <a:t>13) Do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entury Gothic"/>
              </a:rPr>
              <a:t> you plan on integrating Apple Health and Google Fit apps with Wellbeats Challenges?</a:t>
            </a:r>
            <a:endParaRPr lang="en-US" sz="1100" b="1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r>
              <a:rPr lang="en-CA" sz="1000">
                <a:solidFill>
                  <a:srgbClr val="2C3D77"/>
                </a:solidFill>
                <a:latin typeface="Georgia"/>
              </a:rPr>
              <a:t>Yes, we are actively working on integrating Apple Health and Google Fit with Wellbeats Challenges. Stay tuned for updates—we're excited to bring you this feature soon!</a:t>
            </a:r>
            <a:endParaRPr lang="en-US" sz="1000">
              <a:solidFill>
                <a:srgbClr val="2C3D77"/>
              </a:solidFill>
              <a:latin typeface="Georgi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  <a:defRPr/>
            </a:pPr>
            <a:endParaRPr lang="en-US" sz="1000" b="1">
              <a:solidFill>
                <a:srgbClr val="2C3D77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B371CA1-0C75-2214-FCBB-D93F9E4E1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118" y="7766253"/>
            <a:ext cx="1533271" cy="1180979"/>
          </a:xfrm>
          <a:prstGeom prst="rect">
            <a:avLst/>
          </a:prstGeom>
        </p:spPr>
      </p:pic>
      <p:pic>
        <p:nvPicPr>
          <p:cNvPr id="17" name="Picture 16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ECD9A2C0-2E9B-1836-6992-15C943AA42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12"/>
            <a:ext cx="6858000" cy="93008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D4D9A57D-4BE0-9027-3C2C-F53D9E481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00650" y="1063472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76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8" ma:contentTypeDescription="Create a new document." ma:contentTypeScope="" ma:versionID="319084c384e76a9091fee14ac2084ad0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58b1ba145fa5b96eb36cdc6819264d36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0C730349-4083-408D-9778-6349E3123A0F}">
  <ds:schemaRefs>
    <ds:schemaRef ds:uri="56590ad3-9c91-4b45-a023-9d56e7259124"/>
    <ds:schemaRef ds:uri="e630b573-bf5a-46f0-8617-d672a07900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5C18ACA-E644-4C88-BB6B-AF85991F71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334A94-B2A9-4A67-A5DA-AF87EF79F4D0}">
  <ds:schemaRefs>
    <ds:schemaRef ds:uri="56590ad3-9c91-4b45-a023-9d56e7259124"/>
    <ds:schemaRef ds:uri="e630b573-bf5a-46f0-8617-d672a07900f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Letter Paper (8.5x11 in)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[Enter Name of Challenge] Challenge FAQs</vt:lpstr>
      <vt:lpstr>[Enter Name of Challenge] Challenge FAQs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Daniel Urban</dc:creator>
  <cp:keywords/>
  <dc:description/>
  <cp:revision>1</cp:revision>
  <dcterms:created xsi:type="dcterms:W3CDTF">2022-05-24T15:32:12Z</dcterms:created>
  <dcterms:modified xsi:type="dcterms:W3CDTF">2024-09-17T16:16:24Z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